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2.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3.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6.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9"/>
  </p:notesMasterIdLst>
  <p:sldIdLst>
    <p:sldId id="2076137812" r:id="rId19"/>
    <p:sldId id="2076138062" r:id="rId20"/>
    <p:sldId id="2147478643" r:id="rId21"/>
    <p:sldId id="2147478644" r:id="rId22"/>
    <p:sldId id="2147478645" r:id="rId23"/>
    <p:sldId id="2147478646" r:id="rId24"/>
    <p:sldId id="2147478647" r:id="rId25"/>
    <p:sldId id="2147478648" r:id="rId26"/>
    <p:sldId id="2147478649" r:id="rId27"/>
    <p:sldId id="2147478650" r:id="rId28"/>
    <p:sldId id="2147478651" r:id="rId29"/>
    <p:sldId id="2147478652" r:id="rId30"/>
    <p:sldId id="2147478653" r:id="rId31"/>
    <p:sldId id="2147469866" r:id="rId32"/>
    <p:sldId id="2147478654" r:id="rId33"/>
    <p:sldId id="2076137823" r:id="rId34"/>
    <p:sldId id="2134805708" r:id="rId35"/>
    <p:sldId id="2076137847" r:id="rId36"/>
    <p:sldId id="2145705971" r:id="rId37"/>
    <p:sldId id="2076137848" r:id="rId38"/>
    <p:sldId id="2145705937" r:id="rId39"/>
    <p:sldId id="2145705951" r:id="rId40"/>
    <p:sldId id="2076137850" r:id="rId41"/>
    <p:sldId id="2145705972" r:id="rId42"/>
    <p:sldId id="2145705973" r:id="rId43"/>
    <p:sldId id="2076137849" r:id="rId44"/>
    <p:sldId id="2145705978" r:id="rId45"/>
    <p:sldId id="2145705977" r:id="rId46"/>
    <p:sldId id="2145705979" r:id="rId47"/>
    <p:sldId id="2076137853" r:id="rId48"/>
    <p:sldId id="2145705976" r:id="rId49"/>
    <p:sldId id="2076137851" r:id="rId50"/>
    <p:sldId id="2145705974" r:id="rId51"/>
    <p:sldId id="2145705980" r:id="rId52"/>
    <p:sldId id="2076137852" r:id="rId53"/>
    <p:sldId id="4649" r:id="rId54"/>
    <p:sldId id="2145705947" r:id="rId55"/>
    <p:sldId id="2076136993" r:id="rId56"/>
    <p:sldId id="2040" r:id="rId57"/>
    <p:sldId id="2145705975" r:id="rId58"/>
    <p:sldId id="2145705981" r:id="rId59"/>
    <p:sldId id="2145705982" r:id="rId60"/>
    <p:sldId id="2145705984" r:id="rId61"/>
    <p:sldId id="2145705983" r:id="rId62"/>
    <p:sldId id="2076137854" r:id="rId63"/>
    <p:sldId id="2145705985" r:id="rId64"/>
    <p:sldId id="2147478642" r:id="rId65"/>
    <p:sldId id="2076137830" r:id="rId66"/>
    <p:sldId id="2147478641" r:id="rId67"/>
    <p:sldId id="20761378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47478643"/>
            <p14:sldId id="2147478644"/>
            <p14:sldId id="2147478645"/>
            <p14:sldId id="2147478646"/>
            <p14:sldId id="2147478647"/>
            <p14:sldId id="2147478648"/>
            <p14:sldId id="2147478649"/>
            <p14:sldId id="2147478650"/>
            <p14:sldId id="2147478651"/>
            <p14:sldId id="2147478652"/>
            <p14:sldId id="2147478653"/>
            <p14:sldId id="2147469866"/>
            <p14:sldId id="2147478654"/>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C06EB-DEF4-46F5-BE89-412F1920941D}" v="641" dt="2023-04-04T11:38:22.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p:scale>
          <a:sx n="121" d="100"/>
          <a:sy n="121" d="100"/>
        </p:scale>
        <p:origin x="51"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DC4C06EB-DEF4-46F5-BE89-412F1920941D}"/>
    <pc:docChg chg="undo custSel modSld">
      <pc:chgData name="Jonathan Vella" userId="ff59d9e4-9df8-4ae6-90e3-b837e2f6651b" providerId="ADAL" clId="{DC4C06EB-DEF4-46F5-BE89-412F1920941D}" dt="2023-04-04T11:38:22.265" v="814" actId="1035"/>
      <pc:docMkLst>
        <pc:docMk/>
      </pc:docMkLst>
      <pc:sldChg chg="modSp mod">
        <pc:chgData name="Jonathan Vella" userId="ff59d9e4-9df8-4ae6-90e3-b837e2f6651b" providerId="ADAL" clId="{DC4C06EB-DEF4-46F5-BE89-412F1920941D}" dt="2023-04-04T06:49:35.858" v="812" actId="20577"/>
        <pc:sldMkLst>
          <pc:docMk/>
          <pc:sldMk cId="1995395958" sldId="2076137812"/>
        </pc:sldMkLst>
        <pc:spChg chg="mod">
          <ac:chgData name="Jonathan Vella" userId="ff59d9e4-9df8-4ae6-90e3-b837e2f6651b" providerId="ADAL" clId="{DC4C06EB-DEF4-46F5-BE89-412F1920941D}" dt="2023-04-04T06:49:35.858" v="812" actId="20577"/>
          <ac:spMkLst>
            <pc:docMk/>
            <pc:sldMk cId="1995395958" sldId="2076137812"/>
            <ac:spMk id="5" creationId="{00000000-0000-0000-0000-000000000000}"/>
          </ac:spMkLst>
        </pc:spChg>
      </pc:sldChg>
      <pc:sldChg chg="modSp modAnim">
        <pc:chgData name="Jonathan Vella" userId="ff59d9e4-9df8-4ae6-90e3-b837e2f6651b" providerId="ADAL" clId="{DC4C06EB-DEF4-46F5-BE89-412F1920941D}" dt="2023-04-03T07:07:54.942" v="463" actId="20577"/>
        <pc:sldMkLst>
          <pc:docMk/>
          <pc:sldMk cId="2773367745" sldId="2145705951"/>
        </pc:sldMkLst>
        <pc:spChg chg="mod">
          <ac:chgData name="Jonathan Vella" userId="ff59d9e4-9df8-4ae6-90e3-b837e2f6651b" providerId="ADAL" clId="{DC4C06EB-DEF4-46F5-BE89-412F1920941D}" dt="2023-04-03T07:07:54.942" v="463" actId="20577"/>
          <ac:spMkLst>
            <pc:docMk/>
            <pc:sldMk cId="2773367745" sldId="2145705951"/>
            <ac:spMk id="17" creationId="{6C888C00-E318-43FB-A80C-54A8EA42D2C3}"/>
          </ac:spMkLst>
        </pc:spChg>
      </pc:sldChg>
      <pc:sldChg chg="modSp mod modAnim">
        <pc:chgData name="Jonathan Vella" userId="ff59d9e4-9df8-4ae6-90e3-b837e2f6651b" providerId="ADAL" clId="{DC4C06EB-DEF4-46F5-BE89-412F1920941D}" dt="2023-04-03T07:08:25.871" v="469" actId="20577"/>
        <pc:sldMkLst>
          <pc:docMk/>
          <pc:sldMk cId="3466835861" sldId="2145705971"/>
        </pc:sldMkLst>
        <pc:spChg chg="mod">
          <ac:chgData name="Jonathan Vella" userId="ff59d9e4-9df8-4ae6-90e3-b837e2f6651b" providerId="ADAL" clId="{DC4C06EB-DEF4-46F5-BE89-412F1920941D}" dt="2023-04-03T07:08:25.871" v="469" actId="20577"/>
          <ac:spMkLst>
            <pc:docMk/>
            <pc:sldMk cId="3466835861" sldId="2145705971"/>
            <ac:spMk id="15" creationId="{1E566100-ADBB-4258-8EC3-23BBEEC9793D}"/>
          </ac:spMkLst>
        </pc:spChg>
      </pc:sldChg>
      <pc:sldChg chg="modSp modAnim">
        <pc:chgData name="Jonathan Vella" userId="ff59d9e4-9df8-4ae6-90e3-b837e2f6651b" providerId="ADAL" clId="{DC4C06EB-DEF4-46F5-BE89-412F1920941D}" dt="2023-04-03T07:23:58.619" v="548" actId="20577"/>
        <pc:sldMkLst>
          <pc:docMk/>
          <pc:sldMk cId="3155259312" sldId="2145705972"/>
        </pc:sldMkLst>
        <pc:spChg chg="mod">
          <ac:chgData name="Jonathan Vella" userId="ff59d9e4-9df8-4ae6-90e3-b837e2f6651b" providerId="ADAL" clId="{DC4C06EB-DEF4-46F5-BE89-412F1920941D}" dt="2023-04-03T07:23:58.619" v="548" actId="20577"/>
          <ac:spMkLst>
            <pc:docMk/>
            <pc:sldMk cId="3155259312" sldId="2145705972"/>
            <ac:spMk id="15" creationId="{1E566100-ADBB-4258-8EC3-23BBEEC9793D}"/>
          </ac:spMkLst>
        </pc:spChg>
      </pc:sldChg>
      <pc:sldChg chg="modSp mod">
        <pc:chgData name="Jonathan Vella" userId="ff59d9e4-9df8-4ae6-90e3-b837e2f6651b" providerId="ADAL" clId="{DC4C06EB-DEF4-46F5-BE89-412F1920941D}" dt="2023-04-03T07:27:58.785" v="597" actId="20577"/>
        <pc:sldMkLst>
          <pc:docMk/>
          <pc:sldMk cId="4264489091" sldId="2145705973"/>
        </pc:sldMkLst>
        <pc:spChg chg="mod">
          <ac:chgData name="Jonathan Vella" userId="ff59d9e4-9df8-4ae6-90e3-b837e2f6651b" providerId="ADAL" clId="{DC4C06EB-DEF4-46F5-BE89-412F1920941D}" dt="2023-04-03T07:27:58.785" v="597" actId="20577"/>
          <ac:spMkLst>
            <pc:docMk/>
            <pc:sldMk cId="4264489091" sldId="2145705973"/>
            <ac:spMk id="15" creationId="{1E566100-ADBB-4258-8EC3-23BBEEC9793D}"/>
          </ac:spMkLst>
        </pc:spChg>
      </pc:sldChg>
      <pc:sldChg chg="modSp mod">
        <pc:chgData name="Jonathan Vella" userId="ff59d9e4-9df8-4ae6-90e3-b837e2f6651b" providerId="ADAL" clId="{DC4C06EB-DEF4-46F5-BE89-412F1920941D}" dt="2023-03-14T13:59:17.709" v="2" actId="1076"/>
        <pc:sldMkLst>
          <pc:docMk/>
          <pc:sldMk cId="1456434766" sldId="2145705976"/>
        </pc:sldMkLst>
        <pc:spChg chg="mod">
          <ac:chgData name="Jonathan Vella" userId="ff59d9e4-9df8-4ae6-90e3-b837e2f6651b" providerId="ADAL" clId="{DC4C06EB-DEF4-46F5-BE89-412F1920941D}" dt="2023-03-14T13:59:17.709" v="2" actId="1076"/>
          <ac:spMkLst>
            <pc:docMk/>
            <pc:sldMk cId="1456434766" sldId="2145705976"/>
            <ac:spMk id="17" creationId="{6C888C00-E318-43FB-A80C-54A8EA42D2C3}"/>
          </ac:spMkLst>
        </pc:spChg>
      </pc:sldChg>
      <pc:sldChg chg="modSp">
        <pc:chgData name="Jonathan Vella" userId="ff59d9e4-9df8-4ae6-90e3-b837e2f6651b" providerId="ADAL" clId="{DC4C06EB-DEF4-46F5-BE89-412F1920941D}" dt="2023-04-04T11:38:22.265" v="814" actId="1035"/>
        <pc:sldMkLst>
          <pc:docMk/>
          <pc:sldMk cId="2789173668" sldId="2145705977"/>
        </pc:sldMkLst>
        <pc:picChg chg="mod">
          <ac:chgData name="Jonathan Vella" userId="ff59d9e4-9df8-4ae6-90e3-b837e2f6651b" providerId="ADAL" clId="{DC4C06EB-DEF4-46F5-BE89-412F1920941D}" dt="2023-04-04T11:38:22.265" v="814" actId="1035"/>
          <ac:picMkLst>
            <pc:docMk/>
            <pc:sldMk cId="2789173668" sldId="2145705977"/>
            <ac:picMk id="2050" creationId="{C5B217F9-5135-77C3-97A3-0DBC5DC25B47}"/>
          </ac:picMkLst>
        </pc:picChg>
      </pc:sldChg>
      <pc:sldChg chg="modSp modAnim">
        <pc:chgData name="Jonathan Vella" userId="ff59d9e4-9df8-4ae6-90e3-b837e2f6651b" providerId="ADAL" clId="{DC4C06EB-DEF4-46F5-BE89-412F1920941D}" dt="2023-04-03T09:16:57.180" v="796"/>
        <pc:sldMkLst>
          <pc:docMk/>
          <pc:sldMk cId="1578671869" sldId="2145705978"/>
        </pc:sldMkLst>
        <pc:spChg chg="mod">
          <ac:chgData name="Jonathan Vella" userId="ff59d9e4-9df8-4ae6-90e3-b837e2f6651b" providerId="ADAL" clId="{DC4C06EB-DEF4-46F5-BE89-412F1920941D}" dt="2023-04-03T09:16:57.180" v="796"/>
          <ac:spMkLst>
            <pc:docMk/>
            <pc:sldMk cId="1578671869" sldId="2145705978"/>
            <ac:spMk id="15" creationId="{1E566100-ADBB-4258-8EC3-23BBEEC9793D}"/>
          </ac:spMkLst>
        </pc:spChg>
      </pc:sldChg>
      <pc:sldChg chg="modSp mod">
        <pc:chgData name="Jonathan Vella" userId="ff59d9e4-9df8-4ae6-90e3-b837e2f6651b" providerId="ADAL" clId="{DC4C06EB-DEF4-46F5-BE89-412F1920941D}" dt="2023-04-03T09:18:10.406" v="798" actId="20577"/>
        <pc:sldMkLst>
          <pc:docMk/>
          <pc:sldMk cId="3454076302" sldId="2145705979"/>
        </pc:sldMkLst>
        <pc:spChg chg="mod">
          <ac:chgData name="Jonathan Vella" userId="ff59d9e4-9df8-4ae6-90e3-b837e2f6651b" providerId="ADAL" clId="{DC4C06EB-DEF4-46F5-BE89-412F1920941D}" dt="2023-04-03T09:18:10.406" v="798" actId="20577"/>
          <ac:spMkLst>
            <pc:docMk/>
            <pc:sldMk cId="3454076302" sldId="2145705979"/>
            <ac:spMk id="9" creationId="{8FB1F0F2-0AC7-47B9-FE32-8F62E27CA847}"/>
          </ac:spMkLst>
        </pc:spChg>
      </pc:sldChg>
      <pc:sldChg chg="modSp mod">
        <pc:chgData name="Jonathan Vella" userId="ff59d9e4-9df8-4ae6-90e3-b837e2f6651b" providerId="ADAL" clId="{DC4C06EB-DEF4-46F5-BE89-412F1920941D}" dt="2023-04-03T09:22:36.018" v="802"/>
        <pc:sldMkLst>
          <pc:docMk/>
          <pc:sldMk cId="3846288735" sldId="2145705983"/>
        </pc:sldMkLst>
        <pc:spChg chg="mod">
          <ac:chgData name="Jonathan Vella" userId="ff59d9e4-9df8-4ae6-90e3-b837e2f6651b" providerId="ADAL" clId="{DC4C06EB-DEF4-46F5-BE89-412F1920941D}" dt="2023-04-03T09:22:36.018" v="802"/>
          <ac:spMkLst>
            <pc:docMk/>
            <pc:sldMk cId="3846288735" sldId="2145705983"/>
            <ac:spMk id="17" creationId="{6C888C00-E318-43FB-A80C-54A8EA42D2C3}"/>
          </ac:spMkLst>
        </pc:spChg>
      </pc:sldChg>
      <pc:sldChg chg="modSp mod">
        <pc:chgData name="Jonathan Vella" userId="ff59d9e4-9df8-4ae6-90e3-b837e2f6651b" providerId="ADAL" clId="{DC4C06EB-DEF4-46F5-BE89-412F1920941D}" dt="2023-04-03T09:22:19.221" v="800" actId="20577"/>
        <pc:sldMkLst>
          <pc:docMk/>
          <pc:sldMk cId="2663082499" sldId="2145705984"/>
        </pc:sldMkLst>
        <pc:spChg chg="mod">
          <ac:chgData name="Jonathan Vella" userId="ff59d9e4-9df8-4ae6-90e3-b837e2f6651b" providerId="ADAL" clId="{DC4C06EB-DEF4-46F5-BE89-412F1920941D}" dt="2023-04-03T09:22:19.221" v="800" actId="20577"/>
          <ac:spMkLst>
            <pc:docMk/>
            <pc:sldMk cId="2663082499" sldId="2145705984"/>
            <ac:spMk id="17" creationId="{6C888C00-E318-43FB-A80C-54A8EA42D2C3}"/>
          </ac:spMkLst>
        </pc:spChg>
      </pc:sldChg>
      <pc:sldChg chg="modSp mod">
        <pc:chgData name="Jonathan Vella" userId="ff59d9e4-9df8-4ae6-90e3-b837e2f6651b" providerId="ADAL" clId="{DC4C06EB-DEF4-46F5-BE89-412F1920941D}" dt="2023-04-03T07:01:10.695" v="226" actId="20577"/>
        <pc:sldMkLst>
          <pc:docMk/>
          <pc:sldMk cId="1862044321" sldId="2147478650"/>
        </pc:sldMkLst>
        <pc:spChg chg="mod">
          <ac:chgData name="Jonathan Vella" userId="ff59d9e4-9df8-4ae6-90e3-b837e2f6651b" providerId="ADAL" clId="{DC4C06EB-DEF4-46F5-BE89-412F1920941D}" dt="2023-04-03T07:01:10.695" v="226" actId="20577"/>
          <ac:spMkLst>
            <pc:docMk/>
            <pc:sldMk cId="1862044321" sldId="2147478650"/>
            <ac:spMk id="2" creationId="{34A03C45-B3B2-4DFF-9D8E-DB942BEF5EF2}"/>
          </ac:spMkLst>
        </pc:spChg>
      </pc:sldChg>
    </pc:docChg>
  </pc:docChgLst>
  <pc:docChgLst>
    <pc:chgData name="Jonathan Vella" userId="ff59d9e4-9df8-4ae6-90e3-b837e2f6651b" providerId="ADAL" clId="{9E15773C-43BC-4323-B06F-64A91F70DFFA}"/>
    <pc:docChg chg="custSel modSld">
      <pc:chgData name="Jonathan Vella" userId="ff59d9e4-9df8-4ae6-90e3-b837e2f6651b" providerId="ADAL" clId="{9E15773C-43BC-4323-B06F-64A91F70DFFA}" dt="2023-02-01T13:18:27.580" v="50" actId="20577"/>
      <pc:docMkLst>
        <pc:docMk/>
      </pc:docMkLst>
      <pc:sldChg chg="modSp mod">
        <pc:chgData name="Jonathan Vella" userId="ff59d9e4-9df8-4ae6-90e3-b837e2f6651b" providerId="ADAL" clId="{9E15773C-43BC-4323-B06F-64A91F70DFFA}" dt="2023-02-01T07:05:30.746" v="0" actId="1076"/>
        <pc:sldMkLst>
          <pc:docMk/>
          <pc:sldMk cId="327522770" sldId="2076137850"/>
        </pc:sldMkLst>
        <pc:grpChg chg="mod">
          <ac:chgData name="Jonathan Vella" userId="ff59d9e4-9df8-4ae6-90e3-b837e2f6651b" providerId="ADAL" clId="{9E15773C-43BC-4323-B06F-64A91F70DFFA}" dt="2023-02-01T07:05:30.746" v="0" actId="1076"/>
          <ac:grpSpMkLst>
            <pc:docMk/>
            <pc:sldMk cId="327522770" sldId="2076137850"/>
            <ac:grpSpMk id="3" creationId="{299160A9-E8DC-4236-AE98-8EAF740B6B99}"/>
          </ac:grpSpMkLst>
        </pc:grpChg>
      </pc:sldChg>
      <pc:sldChg chg="modSp mod">
        <pc:chgData name="Jonathan Vella" userId="ff59d9e4-9df8-4ae6-90e3-b837e2f6651b" providerId="ADAL" clId="{9E15773C-43BC-4323-B06F-64A91F70DFFA}" dt="2023-02-01T13:18:27.580" v="50" actId="20577"/>
        <pc:sldMkLst>
          <pc:docMk/>
          <pc:sldMk cId="991166745" sldId="2145705975"/>
        </pc:sldMkLst>
        <pc:spChg chg="mod">
          <ac:chgData name="Jonathan Vella" userId="ff59d9e4-9df8-4ae6-90e3-b837e2f6651b" providerId="ADAL" clId="{9E15773C-43BC-4323-B06F-64A91F70DFFA}" dt="2023-02-01T13:18:27.580" v="50" actId="20577"/>
          <ac:spMkLst>
            <pc:docMk/>
            <pc:sldMk cId="991166745" sldId="2145705975"/>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30T07:06:34.670" v="597"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add del">
        <pc:chgData name="Jonathan Vella" userId="ff59d9e4-9df8-4ae6-90e3-b837e2f6651b" providerId="ADAL" clId="{CD5DD2E6-22B4-4BF5-9176-595B441E8D01}" dt="2022-11-30T07:04:18.463" v="566"/>
        <pc:sldMkLst>
          <pc:docMk/>
          <pc:sldMk cId="726869788" sldId="2120"/>
        </pc:sldMkLst>
      </pc:sldChg>
      <pc:sldChg chg="modSp mod">
        <pc:chgData name="Jonathan Vella" userId="ff59d9e4-9df8-4ae6-90e3-b837e2f6651b" providerId="ADAL" clId="{CD5DD2E6-22B4-4BF5-9176-595B441E8D01}" dt="2022-11-30T07:02:14.764" v="561" actId="20577"/>
        <pc:sldMkLst>
          <pc:docMk/>
          <pc:sldMk cId="1995395958" sldId="2076137812"/>
        </pc:sldMkLst>
        <pc:spChg chg="mod">
          <ac:chgData name="Jonathan Vella" userId="ff59d9e4-9df8-4ae6-90e3-b837e2f6651b" providerId="ADAL" clId="{CD5DD2E6-22B4-4BF5-9176-595B441E8D01}" dt="2022-11-30T07:02:14.764" v="561" actId="20577"/>
          <ac:spMkLst>
            <pc:docMk/>
            <pc:sldMk cId="1995395958" sldId="2076137812"/>
            <ac:spMk id="5" creationId="{00000000-0000-0000-0000-000000000000}"/>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 del">
        <pc:chgData name="Jonathan Vella" userId="ff59d9e4-9df8-4ae6-90e3-b837e2f6651b" providerId="ADAL" clId="{CD5DD2E6-22B4-4BF5-9176-595B441E8D01}" dt="2022-11-30T07:04:18.463" v="566"/>
        <pc:sldMkLst>
          <pc:docMk/>
          <pc:sldMk cId="72157021" sldId="2134805668"/>
        </pc:sldMkLst>
      </pc:sldChg>
      <pc:sldChg chg="add del">
        <pc:chgData name="Jonathan Vella" userId="ff59d9e4-9df8-4ae6-90e3-b837e2f6651b" providerId="ADAL" clId="{CD5DD2E6-22B4-4BF5-9176-595B441E8D01}" dt="2022-11-30T07:04:18.463" v="566"/>
        <pc:sldMkLst>
          <pc:docMk/>
          <pc:sldMk cId="3200422893" sldId="2134805680"/>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add del">
        <pc:chgData name="Jonathan Vella" userId="ff59d9e4-9df8-4ae6-90e3-b837e2f6651b" providerId="ADAL" clId="{CD5DD2E6-22B4-4BF5-9176-595B441E8D01}" dt="2022-11-30T07:04:18.463" v="566"/>
        <pc:sldMkLst>
          <pc:docMk/>
          <pc:sldMk cId="4131854228" sldId="2134805684"/>
        </pc:sldMkLst>
      </pc:sldChg>
      <pc:sldChg chg="add del">
        <pc:chgData name="Jonathan Vella" userId="ff59d9e4-9df8-4ae6-90e3-b837e2f6651b" providerId="ADAL" clId="{CD5DD2E6-22B4-4BF5-9176-595B441E8D01}" dt="2022-11-30T07:04:18.463" v="566"/>
        <pc:sldMkLst>
          <pc:docMk/>
          <pc:sldMk cId="641192969" sldId="2134805695"/>
        </pc:sldMkLst>
      </pc:sldChg>
      <pc:sldChg chg="add del ord">
        <pc:chgData name="Jonathan Vella" userId="ff59d9e4-9df8-4ae6-90e3-b837e2f6651b" providerId="ADAL" clId="{CD5DD2E6-22B4-4BF5-9176-595B441E8D01}" dt="2022-11-30T07:04:18.463" v="566"/>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1-30T06:53:43.485" v="555" actId="20577"/>
        <pc:sldMkLst>
          <pc:docMk/>
          <pc:sldMk cId="3466835861" sldId="2145705971"/>
        </pc:sldMkLst>
        <pc:spChg chg="mod">
          <ac:chgData name="Jonathan Vella" userId="ff59d9e4-9df8-4ae6-90e3-b837e2f6651b" providerId="ADAL" clId="{CD5DD2E6-22B4-4BF5-9176-595B441E8D01}" dt="2022-11-30T06:53:43.485" v="555"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add del">
        <pc:chgData name="Jonathan Vella" userId="ff59d9e4-9df8-4ae6-90e3-b837e2f6651b" providerId="ADAL" clId="{CD5DD2E6-22B4-4BF5-9176-595B441E8D01}" dt="2022-11-30T07:04:18.463" v="566"/>
        <pc:sldMkLst>
          <pc:docMk/>
          <pc:sldMk cId="938910923" sldId="2145705987"/>
        </pc:sldMkLst>
      </pc:sldChg>
      <pc:sldChg chg="modSp add del mod">
        <pc:chgData name="Jonathan Vella" userId="ff59d9e4-9df8-4ae6-90e3-b837e2f6651b" providerId="ADAL" clId="{CD5DD2E6-22B4-4BF5-9176-595B441E8D01}" dt="2022-11-30T07:04:18.463" v="566"/>
        <pc:sldMkLst>
          <pc:docMk/>
          <pc:sldMk cId="3518130478" sldId="2145705988"/>
        </pc:sldMkLst>
        <pc:spChg chg="mod">
          <ac:chgData name="Jonathan Vella" userId="ff59d9e4-9df8-4ae6-90e3-b837e2f6651b" providerId="ADAL" clId="{CD5DD2E6-22B4-4BF5-9176-595B441E8D01}" dt="2022-11-30T07:04:18.463" v="566"/>
          <ac:spMkLst>
            <pc:docMk/>
            <pc:sldMk cId="3518130478" sldId="2145705988"/>
            <ac:spMk id="2" creationId="{1327037A-4307-4534-B383-233A9628D4C9}"/>
          </ac:spMkLst>
        </pc:spChg>
      </pc:sldChg>
      <pc:sldChg chg="add del">
        <pc:chgData name="Jonathan Vella" userId="ff59d9e4-9df8-4ae6-90e3-b837e2f6651b" providerId="ADAL" clId="{CD5DD2E6-22B4-4BF5-9176-595B441E8D01}" dt="2022-11-30T07:04:18.463" v="566"/>
        <pc:sldMkLst>
          <pc:docMk/>
          <pc:sldMk cId="1901139006" sldId="2147478636"/>
        </pc:sldMkLst>
      </pc:sldChg>
      <pc:sldChg chg="del">
        <pc:chgData name="Jonathan Vella" userId="ff59d9e4-9df8-4ae6-90e3-b837e2f6651b" providerId="ADAL" clId="{CD5DD2E6-22B4-4BF5-9176-595B441E8D01}" dt="2022-10-04T07:58:21.717" v="350" actId="47"/>
        <pc:sldMkLst>
          <pc:docMk/>
          <pc:sldMk cId="1297839373" sldId="2147478637"/>
        </pc:sldMkLst>
      </pc:sldChg>
      <pc:sldChg chg="del">
        <pc:chgData name="Jonathan Vella" userId="ff59d9e4-9df8-4ae6-90e3-b837e2f6651b" providerId="ADAL" clId="{CD5DD2E6-22B4-4BF5-9176-595B441E8D01}" dt="2022-11-30T06:52:45.906" v="518" actId="47"/>
        <pc:sldMkLst>
          <pc:docMk/>
          <pc:sldMk cId="799702871" sldId="2147478638"/>
        </pc:sldMkLst>
      </pc:sldChg>
      <pc:sldChg chg="add del">
        <pc:chgData name="Jonathan Vella" userId="ff59d9e4-9df8-4ae6-90e3-b837e2f6651b" providerId="ADAL" clId="{CD5DD2E6-22B4-4BF5-9176-595B441E8D01}" dt="2022-11-30T07:04:18.463" v="566"/>
        <pc:sldMkLst>
          <pc:docMk/>
          <pc:sldMk cId="4225585953" sldId="2147478639"/>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Chg chg="modSp mod">
        <pc:chgData name="Jonathan Vella" userId="ff59d9e4-9df8-4ae6-90e3-b837e2f6651b" providerId="ADAL" clId="{CD5DD2E6-22B4-4BF5-9176-595B441E8D01}" dt="2022-11-30T07:06:34.670" v="597" actId="20577"/>
        <pc:sldMkLst>
          <pc:docMk/>
          <pc:sldMk cId="2788693510" sldId="2147478643"/>
        </pc:sldMkLst>
        <pc:spChg chg="mod">
          <ac:chgData name="Jonathan Vella" userId="ff59d9e4-9df8-4ae6-90e3-b837e2f6651b" providerId="ADAL" clId="{CD5DD2E6-22B4-4BF5-9176-595B441E8D01}" dt="2022-11-30T07:06:34.670" v="597" actId="20577"/>
          <ac:spMkLst>
            <pc:docMk/>
            <pc:sldMk cId="2788693510" sldId="2147478643"/>
            <ac:spMk id="4" creationId="{00000000-0000-0000-0000-000000000000}"/>
          </ac:spMkLst>
        </pc:spChg>
      </pc:sldChg>
      <pc:sldChg chg="add del">
        <pc:chgData name="Jonathan Vella" userId="ff59d9e4-9df8-4ae6-90e3-b837e2f6651b" providerId="ADAL" clId="{CD5DD2E6-22B4-4BF5-9176-595B441E8D01}" dt="2022-11-30T07:04:18.463" v="566"/>
        <pc:sldMkLst>
          <pc:docMk/>
          <pc:sldMk cId="1155375236" sldId="2147478655"/>
        </pc:sldMkLst>
      </pc:sldChg>
      <pc:sldChg chg="add del">
        <pc:chgData name="Jonathan Vella" userId="ff59d9e4-9df8-4ae6-90e3-b837e2f6651b" providerId="ADAL" clId="{CD5DD2E6-22B4-4BF5-9176-595B441E8D01}" dt="2022-11-30T07:04:18.463" v="566"/>
        <pc:sldMkLst>
          <pc:docMk/>
          <pc:sldMk cId="1257597489" sldId="2147478656"/>
        </pc:sldMkLst>
      </pc:sldChg>
      <pc:sldChg chg="add del setBg">
        <pc:chgData name="Jonathan Vella" userId="ff59d9e4-9df8-4ae6-90e3-b837e2f6651b" providerId="ADAL" clId="{CD5DD2E6-22B4-4BF5-9176-595B441E8D01}" dt="2022-11-30T07:04:18.463" v="566"/>
        <pc:sldMkLst>
          <pc:docMk/>
          <pc:sldMk cId="2703224804" sldId="2147478657"/>
        </pc:sldMkLst>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7C952588-5850-4A8C-A352-1D2765084314}"/>
    <pc:docChg chg="modSld">
      <pc:chgData name="Jonathan Vella" userId="ff59d9e4-9df8-4ae6-90e3-b837e2f6651b" providerId="ADAL" clId="{7C952588-5850-4A8C-A352-1D2765084314}" dt="2023-01-17T10:27:24.519" v="3" actId="1036"/>
      <pc:docMkLst>
        <pc:docMk/>
      </pc:docMkLst>
      <pc:sldChg chg="modSp mod">
        <pc:chgData name="Jonathan Vella" userId="ff59d9e4-9df8-4ae6-90e3-b837e2f6651b" providerId="ADAL" clId="{7C952588-5850-4A8C-A352-1D2765084314}" dt="2023-01-17T10:27:24.519" v="3" actId="1036"/>
        <pc:sldMkLst>
          <pc:docMk/>
          <pc:sldMk cId="3155259312" sldId="2145705972"/>
        </pc:sldMkLst>
        <pc:spChg chg="mod">
          <ac:chgData name="Jonathan Vella" userId="ff59d9e4-9df8-4ae6-90e3-b837e2f6651b" providerId="ADAL" clId="{7C952588-5850-4A8C-A352-1D2765084314}" dt="2023-01-17T10:27:24.519" v="3" actId="1036"/>
          <ac:spMkLst>
            <pc:docMk/>
            <pc:sldMk cId="3155259312" sldId="2145705972"/>
            <ac:spMk id="15" creationId="{1E566100-ADBB-4258-8EC3-23BBEEC9793D}"/>
          </ac:spMkLst>
        </pc:spChg>
      </pc:sldChg>
      <pc:sldChg chg="modSp mod">
        <pc:chgData name="Jonathan Vella" userId="ff59d9e4-9df8-4ae6-90e3-b837e2f6651b" providerId="ADAL" clId="{7C952588-5850-4A8C-A352-1D2765084314}" dt="2023-01-17T08:35:34.204" v="0" actId="1036"/>
        <pc:sldMkLst>
          <pc:docMk/>
          <pc:sldMk cId="3861369651" sldId="2147478651"/>
        </pc:sldMkLst>
        <pc:picChg chg="mod">
          <ac:chgData name="Jonathan Vella" userId="ff59d9e4-9df8-4ae6-90e3-b837e2f6651b" providerId="ADAL" clId="{7C952588-5850-4A8C-A352-1D2765084314}" dt="2023-01-17T08:35:34.204" v="0" actId="1036"/>
          <ac:picMkLst>
            <pc:docMk/>
            <pc:sldMk cId="3861369651" sldId="2147478651"/>
            <ac:picMk id="2" creationId="{B13AC8AB-1014-08CB-8684-540B630915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4/4/2023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4/4/2023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4/4/2023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4/4/2023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4/4/2023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4/4/2023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4/4/2023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4/4/2023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4.svg"/><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cloud-adoption-framework/ready/landing-zone/design-area/multi-tenant/scenarios" TargetMode="External"/><Relationship Id="rId2" Type="http://schemas.openxmlformats.org/officeDocument/2006/relationships/notesSlide" Target="../notesSlides/notesSlide19.xml"/><Relationship Id="rId1" Type="http://schemas.openxmlformats.org/officeDocument/2006/relationships/slideLayout" Target="../slideLayouts/slideLayout29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91.xml"/><Relationship Id="rId5" Type="http://schemas.openxmlformats.org/officeDocument/2006/relationships/hyperlink" Target="https://youtu.be/Zx_gHevekm0?t=1954" TargetMode="External"/><Relationship Id="rId4" Type="http://schemas.openxmlformats.org/officeDocument/2006/relationships/hyperlink" Target="https://www.youtube.com/watch?v=8ECcvTxkrJ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4.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1.jpeg"/><Relationship Id="rId4" Type="http://schemas.openxmlformats.org/officeDocument/2006/relationships/image" Target="../media/image12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4.sv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a:t>
            </a:r>
            <a:r>
              <a:rPr lang="en-US"/>
              <a:t>: April 2023</a:t>
            </a:r>
            <a:endParaRPr lang="en-US" dirty="0"/>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 (aka ALZ for Small Enterprises)</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8076"/>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3861369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62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80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6"/>
              </a:rPr>
              <a:t>Landing zone implementation options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An Azure subscription can only trust one and only one Azure AD tenant at a time.</a:t>
            </a:r>
          </a:p>
          <a:p>
            <a:r>
              <a:rPr lang="en-US" sz="1800" dirty="0"/>
              <a:t>If there’s no identity infrastructure, start by implementing an AAD only identity deployment. But don’t forget to define your Azure SSO strategy! Add at least one custom domain and define a single-sign on strategy using AAD Connect.</a:t>
            </a:r>
          </a:p>
          <a:p>
            <a:r>
              <a:rPr lang="en-US" sz="1800" dirty="0"/>
              <a:t>Enforce the use of MFA + PIM asap and then use CAP for all privileged accounts. Don’t forget to create break-glass accounts. No enforcement of MFA = “</a:t>
            </a:r>
            <a:r>
              <a:rPr lang="en-US" sz="1800" dirty="0" err="1"/>
              <a:t>pleasebreachme</a:t>
            </a:r>
            <a:r>
              <a:rPr lang="en-US" sz="1800" dirty="0"/>
              <a: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Unless you have a </a:t>
            </a:r>
            <a:r>
              <a:rPr lang="en-US" sz="1800" dirty="0">
                <a:hlinkClick r:id="rId3"/>
              </a:rPr>
              <a:t>solid reason</a:t>
            </a:r>
            <a:r>
              <a:rPr lang="en-US" sz="1800" dirty="0"/>
              <a:t>.</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156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centralizing &amp; delegating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the landing zone support AAD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ADDS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a:t>
            </a:r>
            <a:r>
              <a:rPr lang="en-US" sz="2000" spc="-50" dirty="0">
                <a:ln w="3175">
                  <a:noFill/>
                </a:ln>
                <a:solidFill>
                  <a:srgbClr val="FFFFFF"/>
                </a:solidFill>
                <a:latin typeface="Segoe UI Semibold"/>
                <a:cs typeface="Segoe UI" pitchFamily="34" charset="0"/>
              </a:rPr>
              <a:t>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Instead</a:t>
            </a:r>
            <a:r>
              <a:rPr kumimoji="0" lang="en-US" sz="2000" b="0" i="0" u="none" strike="noStrike" kern="1200" cap="none" spc="-50" normalizeH="0" noProof="0" dirty="0">
                <a:ln w="3175">
                  <a:noFill/>
                </a:ln>
                <a:solidFill>
                  <a:srgbClr val="FFFFFF"/>
                </a:solidFill>
                <a:effectLst/>
                <a:uLnTx/>
                <a:uFillTx/>
                <a:latin typeface="Segoe UI Semibold"/>
                <a:ea typeface="+mn-ea"/>
                <a:cs typeface="Segoe UI" pitchFamily="34" charset="0"/>
              </a:rPr>
              <a:t> of service principals</a:t>
            </a:r>
            <a:r>
              <a:rPr lang="en-US" sz="2000" spc="-50" dirty="0">
                <a:ln w="3175">
                  <a:noFill/>
                </a:ln>
                <a:solidFill>
                  <a:srgbClr val="FFFFFF"/>
                </a:solidFill>
                <a:latin typeface="Segoe UI Semibold"/>
                <a:cs typeface="Segoe UI" pitchFamily="34" charset="0"/>
              </a:rPr>
              <a:t>, where supported use workload identity federation (e.g., GitHub Actions, AKS workloads).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289766" y="391559"/>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25621" y="1545196"/>
            <a:ext cx="11018838" cy="4875181"/>
          </a:xfrm>
        </p:spPr>
        <p:txBody>
          <a:bodyPr/>
          <a:lstStyle/>
          <a:p>
            <a:r>
              <a:rPr lang="en-US" sz="1800" dirty="0"/>
              <a:t>Define a topology. Examples of network topologies include multiple virtual networks connected with multiple Azure ER circuits, hub-and-spoke, full mesh, and hybrid.</a:t>
            </a:r>
          </a:p>
          <a:p>
            <a:r>
              <a:rPr lang="en-US" sz="1800" dirty="0"/>
              <a:t>Plan for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Take the services you are going to use into consideration, there are some services with reserved </a:t>
            </a:r>
            <a:r>
              <a:rPr lang="en-US" sz="1800" dirty="0" err="1"/>
              <a:t>ips</a:t>
            </a:r>
            <a:r>
              <a:rPr lang="en-US" sz="1800" dirty="0"/>
              <a:t>, like AKS with CNI networking</a:t>
            </a:r>
          </a:p>
          <a:p>
            <a:r>
              <a:rPr lang="en-US" sz="1800" dirty="0"/>
              <a:t>When you connect multiple ExpressRoute circuits to the same virtual network, use connection weights and BGP techniques to ensure an optimal path for traffic between on-premises networks and Azure.</a:t>
            </a:r>
          </a:p>
          <a:p>
            <a:r>
              <a:rPr lang="en-US" sz="1800" dirty="0"/>
              <a:t>Deploy zone-redundant ExpressRoute / VPN gateways where supported. </a:t>
            </a:r>
          </a:p>
          <a:p>
            <a:r>
              <a:rPr lang="en-US" sz="1800" dirty="0"/>
              <a:t>If an NVA is part of the architecture, consider Azure Route Server to simplify dynamic routing between your network virtual appliance (NVA) and your virtual network.</a:t>
            </a:r>
          </a:p>
          <a:p>
            <a:r>
              <a:rPr lang="en-US" sz="1800" dirty="0"/>
              <a:t>Monitor your network. Use ExpressRoute Insights, Network Watcher, and Connection Monitor.</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07579"/>
          </a:xfrm>
        </p:spPr>
        <p:txBody>
          <a:bodyPr/>
          <a:lstStyle/>
          <a:p>
            <a:r>
              <a:rPr lang="en-US" sz="1800" dirty="0"/>
              <a:t>Use Private Link, where available, for Azure PaaS services. Correctly configure DNS settings to resolve the private endpoint IP address to the FQDN of the connection string.</a:t>
            </a:r>
          </a:p>
          <a:p>
            <a:r>
              <a:rPr lang="en-US" sz="1800" dirty="0"/>
              <a:t>Use virtual network service endpoints to secure access to Azure PaaS services from within your virtual network, but only when Private Link isn't available and there are no data exfiltration concerns. </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431983"/>
          </a:xfrm>
        </p:spPr>
        <p:txBody>
          <a:bodyPr/>
          <a:lstStyle/>
          <a:p>
            <a:r>
              <a:rPr lang="en-US" sz="1800" dirty="0"/>
              <a:t>Avoid replicating the organization’s hierarchy chart. What if the customer goes thru a re-org? How will you separate out services owned or operated by specific teams? Are there specific functions that need to be kept separate for business or operational compliance reasons?</a:t>
            </a:r>
          </a:p>
          <a:p>
            <a:r>
              <a:rPr lang="en-US" sz="1800" dirty="0"/>
              <a:t>Use management groups to aggregate policy and initiative assignments via Azure Policy. Avoid organizing for billing purposes. The industry standard is to use Tags (accounting) + Azure Cost Management to query &amp; aggregate costs. Make this available to application owners. Keep the management group hierarchy flat (3-4 levels).</a:t>
            </a:r>
          </a:p>
          <a:p>
            <a:r>
              <a:rPr lang="en-US" sz="1800" dirty="0"/>
              <a:t>Focus on organizing based on the security, compliance, connectivity, and feature needs of the workloads which are then reflected as Azure Policy Assignments (e.g., regional boundaries, restrict the use of SKUs, deny VNET peering, PCI, prod/non-prod naming conventions, etc.).</a:t>
            </a:r>
          </a:p>
          <a:p>
            <a:r>
              <a:rPr lang="en-US" sz="1800" dirty="0"/>
              <a:t>Don't create management groups for production, testing, and development environments. If necessary, separate these groups into different subscriptions in the same management group.</a:t>
            </a:r>
          </a:p>
          <a:p>
            <a:r>
              <a:rPr lang="en-US" sz="1800" dirty="0"/>
              <a:t>Utilize a sandbox management group &amp; configure a default management group for new subscriptions.</a:t>
            </a:r>
          </a:p>
          <a:p>
            <a:r>
              <a:rPr lang="en-US" sz="1800" dirty="0"/>
              <a:t>Use policies to enforce compliance requirements either at the management group or subscription scope to achieve policy-driven governance. Limit Policy assignments made at the intermediate management group.</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1427"/>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2022.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r>
              <a:rPr lang="en-US" sz="1050" b="1" i="0" u="none" strike="noStrike" dirty="0">
                <a:effectLst/>
                <a:latin typeface="Segoe UI" panose="020B0502040204020203" pitchFamily="34" charset="0"/>
                <a:hlinkClick r:id="rId5">
                  <a:extLst>
                    <a:ext uri="{A12FA001-AC4F-418D-AE19-62706E023703}">
                      <ahyp:hlinkClr xmlns:ahyp="http://schemas.microsoft.com/office/drawing/2018/hyperlinkcolor" val="tx"/>
                    </a:ext>
                  </a:extLst>
                </a:hlinkClick>
              </a:rPr>
              <a:t>.</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br>
              <a:rPr lang="en-US" sz="4000" dirty="0"/>
            </a:br>
            <a:r>
              <a:rPr lang="en-US" sz="4000" dirty="0">
                <a:solidFill>
                  <a:schemeClr val="accent5"/>
                </a:solidFill>
                <a:latin typeface="+mn-lt"/>
                <a:cs typeface="Segoe UI"/>
              </a:rPr>
              <a:t>Architecting </a:t>
            </a:r>
            <a:r>
              <a:rPr lang="en-US" sz="4000">
                <a:solidFill>
                  <a:schemeClr val="accent5"/>
                </a:solidFill>
                <a:latin typeface="+mn-lt"/>
                <a:cs typeface="Segoe UI"/>
              </a:rPr>
              <a:t>for Success</a:t>
            </a:r>
            <a:endParaRPr lang="en-US" sz="4000" dirty="0"/>
          </a:p>
        </p:txBody>
      </p:sp>
    </p:spTree>
    <p:extLst>
      <p:ext uri="{BB962C8B-B14F-4D97-AF65-F5344CB8AC3E}">
        <p14:creationId xmlns:p14="http://schemas.microsoft.com/office/powerpoint/2010/main" val="27886935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1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772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 Alternatively use “</a:t>
            </a:r>
            <a:r>
              <a:rPr lang="en-US" sz="2000" spc="-50" dirty="0" err="1">
                <a:ln w="3175">
                  <a:noFill/>
                </a:ln>
                <a:solidFill>
                  <a:srgbClr val="FFFFFF"/>
                </a:solidFill>
                <a:latin typeface="Segoe UI Semibold"/>
                <a:cs typeface="Segoe UI" pitchFamily="34" charset="0"/>
              </a:rPr>
              <a:t>DenyAction</a:t>
            </a:r>
            <a:r>
              <a:rPr lang="en-US" sz="2000" spc="-50" dirty="0">
                <a:ln w="3175">
                  <a:noFill/>
                </a:ln>
                <a:solidFill>
                  <a:srgbClr val="FFFFFF"/>
                </a:solidFill>
                <a:latin typeface="Segoe UI Semibold"/>
                <a:cs typeface="Segoe UI" pitchFamily="34" charset="0"/>
              </a:rPr>
              <a:t>” in Azure Policy.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202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modify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(plus the custom policies in the ALZ reference implementation)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Azure Policy to enforce governance guardrails on Azure deployments, and trigger remediation tasks to bring existing Azure resources into a compliant state</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02470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899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281655357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4130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23732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3999</TotalTime>
  <Words>6006</Words>
  <Application>Microsoft Office PowerPoint</Application>
  <PresentationFormat>Widescreen</PresentationFormat>
  <Paragraphs>543</Paragraphs>
  <Slides>50</Slides>
  <Notes>49</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50</vt:i4>
      </vt:variant>
    </vt:vector>
  </HeadingPairs>
  <TitlesOfParts>
    <vt:vector size="77"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 Architecting for Success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 (aka ALZ for Small Enterprises)</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2023-04-04T11:38:33Z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